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_20161028_16_05_44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069611" cy="2286016"/>
          </a:xfrm>
          <a:prstGeom prst="rect">
            <a:avLst/>
          </a:prstGeom>
        </p:spPr>
      </p:pic>
      <p:pic>
        <p:nvPicPr>
          <p:cNvPr id="4" name="Рисунок 3" descr="WP_20161028_16_05_5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366" y="285728"/>
            <a:ext cx="4069611" cy="2286016"/>
          </a:xfrm>
          <a:prstGeom prst="rect">
            <a:avLst/>
          </a:prstGeom>
        </p:spPr>
      </p:pic>
      <p:pic>
        <p:nvPicPr>
          <p:cNvPr id="5" name="Рисунок 4" descr="WP_20161028_16_05_5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143248"/>
            <a:ext cx="5929354" cy="33306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P_20161028_16_06_0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357166"/>
            <a:ext cx="4714908" cy="2648498"/>
          </a:xfrm>
          <a:prstGeom prst="rect">
            <a:avLst/>
          </a:prstGeom>
        </p:spPr>
      </p:pic>
      <p:pic>
        <p:nvPicPr>
          <p:cNvPr id="7" name="Рисунок 6" descr="WP_20161028_16_06_1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286124"/>
            <a:ext cx="5786446" cy="3250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P_20161028_16_06_18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5589403" cy="3139726"/>
          </a:xfrm>
          <a:prstGeom prst="rect">
            <a:avLst/>
          </a:prstGeom>
        </p:spPr>
      </p:pic>
      <p:pic>
        <p:nvPicPr>
          <p:cNvPr id="11" name="Рисунок 10" descr="WP_20161028_16_06_2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6559" y="3718702"/>
            <a:ext cx="5194531" cy="2917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WP_20161028_16_06_28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5788" y="571480"/>
            <a:ext cx="4323962" cy="2428892"/>
          </a:xfrm>
          <a:prstGeom prst="rect">
            <a:avLst/>
          </a:prstGeom>
        </p:spPr>
      </p:pic>
      <p:pic>
        <p:nvPicPr>
          <p:cNvPr id="10" name="Рисунок 9" descr="WP_20161028_16_06_3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214686"/>
            <a:ext cx="5857916" cy="3290557"/>
          </a:xfrm>
          <a:prstGeom prst="rect">
            <a:avLst/>
          </a:prstGeom>
        </p:spPr>
      </p:pic>
      <p:pic>
        <p:nvPicPr>
          <p:cNvPr id="11" name="Рисунок 10" descr="WP_20161028_16_06_3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548972"/>
            <a:ext cx="4357718" cy="24478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1890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Справедливость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190</cp:revision>
  <dcterms:created xsi:type="dcterms:W3CDTF">2016-08-17T09:52:29Z</dcterms:created>
  <dcterms:modified xsi:type="dcterms:W3CDTF">2016-11-24T11:19:44Z</dcterms:modified>
</cp:coreProperties>
</file>